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B3A2C7"/>
    <a:srgbClr val="74BA7B"/>
    <a:srgbClr val="E36157"/>
    <a:srgbClr val="AD5ED0"/>
    <a:srgbClr val="6ABAA7"/>
    <a:srgbClr val="86B37B"/>
    <a:srgbClr val="D77463"/>
    <a:srgbClr val="DA7C6C"/>
    <a:srgbClr val="E657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7" autoAdjust="0"/>
    <p:restoredTop sz="94636" autoAdjust="0"/>
  </p:normalViewPr>
  <p:slideViewPr>
    <p:cSldViewPr>
      <p:cViewPr varScale="1">
        <p:scale>
          <a:sx n="115" d="100"/>
          <a:sy n="115" d="100"/>
        </p:scale>
        <p:origin x="102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219281617575585E-2"/>
          <c:y val="4.3370181090989897E-2"/>
          <c:w val="0.63891878098571009"/>
          <c:h val="0.923483944618069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5432098765432098E-3"/>
                  <c:y val="7.66823010003719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1610.3</c:v>
                </c:pt>
                <c:pt idx="1">
                  <c:v>1601.5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432098765432098E-3"/>
                  <c:y val="-2.55607670001239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6296296296296294E-3"/>
                  <c:y val="1.27803835000619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1628.6</c:v>
                </c:pt>
                <c:pt idx="1">
                  <c:v>1569.3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 -Дефицит/+Профицит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1.27803835000619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-18.299999999999955</c:v>
                </c:pt>
                <c:pt idx="1">
                  <c:v>32.200000000000045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5313512"/>
        <c:axId val="615302144"/>
      </c:barChart>
      <c:catAx>
        <c:axId val="615313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15302144"/>
        <c:crosses val="autoZero"/>
        <c:auto val="1"/>
        <c:lblAlgn val="ctr"/>
        <c:lblOffset val="100"/>
        <c:noMultiLvlLbl val="0"/>
      </c:catAx>
      <c:valAx>
        <c:axId val="6153021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153135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568373375863145"/>
          <c:y val="0.10226581104514956"/>
          <c:w val="0.30505702874993768"/>
          <c:h val="0.43506156320795275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Исполнение бюджета Уренского муниципального округа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данные на 01.01.2023 г., млн. рублей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0453733"/>
              </p:ext>
            </p:extLst>
          </p:nvPr>
        </p:nvGraphicFramePr>
        <p:xfrm>
          <a:off x="467544" y="1412776"/>
          <a:ext cx="850728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26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11146</TotalTime>
  <Words>11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Исполнение бюджета Уренского муниципального округа  данные на 01.01.2023 г., млн. рублей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Наталья Порошина</cp:lastModifiedBy>
  <cp:revision>1878</cp:revision>
  <dcterms:created xsi:type="dcterms:W3CDTF">2013-11-18T11:27:07Z</dcterms:created>
  <dcterms:modified xsi:type="dcterms:W3CDTF">2023-03-21T12:55:06Z</dcterms:modified>
</cp:coreProperties>
</file>