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B3A2C7"/>
    <a:srgbClr val="74BA7B"/>
    <a:srgbClr val="E36157"/>
    <a:srgbClr val="AD5ED0"/>
    <a:srgbClr val="6ABAA7"/>
    <a:srgbClr val="86B37B"/>
    <a:srgbClr val="D77463"/>
    <a:srgbClr val="DA7C6C"/>
    <a:srgbClr val="E657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36" autoAdjust="0"/>
  </p:normalViewPr>
  <p:slideViewPr>
    <p:cSldViewPr>
      <p:cViewPr varScale="1">
        <p:scale>
          <a:sx n="116" d="100"/>
          <a:sy n="116" d="100"/>
        </p:scale>
        <p:origin x="113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219281617575585E-2"/>
          <c:y val="4.3370181090989897E-2"/>
          <c:w val="0.63891878098571009"/>
          <c:h val="0.923483944618069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5432098765432098E-3"/>
                  <c:y val="7.668230100037193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1589,2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1368,9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1589.2</c:v>
                </c:pt>
                <c:pt idx="1">
                  <c:v>1368.9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432098765432098E-3"/>
                  <c:y val="-2.556076700012397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1609,4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6296296296296294E-3"/>
                  <c:y val="1.2780383500061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1609.4</c:v>
                </c:pt>
                <c:pt idx="1">
                  <c:v>1334.8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 -Дефицит/+Профицит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1.2780383500061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-20.200000000000045</c:v>
                </c:pt>
                <c:pt idx="1">
                  <c:v>34.100000000000136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3236424"/>
        <c:axId val="113239560"/>
      </c:barChart>
      <c:catAx>
        <c:axId val="113236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3239560"/>
        <c:crosses val="autoZero"/>
        <c:auto val="1"/>
        <c:lblAlgn val="ctr"/>
        <c:lblOffset val="100"/>
        <c:noMultiLvlLbl val="0"/>
      </c:catAx>
      <c:valAx>
        <c:axId val="113239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3236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568373375863145"/>
          <c:y val="0.10226581104514956"/>
          <c:w val="0.30505702874993768"/>
          <c:h val="0.43506156320795275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21.03.2023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Исполнение бюджета Уренского муниципального округа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данные на 01.12.2022 г., млн. рублей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8922699"/>
              </p:ext>
            </p:extLst>
          </p:nvPr>
        </p:nvGraphicFramePr>
        <p:xfrm>
          <a:off x="467544" y="1412776"/>
          <a:ext cx="850728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26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11144</TotalTime>
  <Words>12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Исполнение бюджета Уренского муниципального округа  данные на 01.12.2022 г., млн. рублей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Наталья Порошина</cp:lastModifiedBy>
  <cp:revision>1877</cp:revision>
  <dcterms:created xsi:type="dcterms:W3CDTF">2013-11-18T11:27:07Z</dcterms:created>
  <dcterms:modified xsi:type="dcterms:W3CDTF">2023-03-21T12:54:43Z</dcterms:modified>
</cp:coreProperties>
</file>